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verag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230e8c45c_0_2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230e8c45c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74d4754b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74d4754b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0e8c45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0e8c45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7577c3c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7577c3c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230e8c45c_0_2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230e8c45c_0_2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230e8c45c_1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230e8c45c_1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230e8c45c_1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230e8c45c_1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230e8c45c_1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230e8c45c_1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230e8c45c_1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230e8c45c_1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30e8c45c_0_2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30e8c45c_0_2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230e8c4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230e8c4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4d4754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74d4754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74d4754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74d4754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4546219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4546219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230e8c4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230e8c4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230e8c45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230e8c45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230e8c4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230e8c4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PROCESS FLOW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D’UNA DISCOTECA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Agustí Conesa Gago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Enric Segura Sánchez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88139" y="0"/>
            <a:ext cx="9320275" cy="6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HIPÒTESIS CONSIDERADES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Els clients VIP tenen preferència en entrar davant els NO VIP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Suposem que la revisió del DNI durarà 1 minut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Suposem</a:t>
            </a:r>
            <a:r>
              <a:rPr lang="es" sz="1600"/>
              <a:t> que el pagament de l’entrada durarà entre 1 i 2 minuts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Suposem que pagar la roba per guardar-la durarà 3 minuts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L’aforament màxim de la cua de vestidors és de 25  persones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600"/>
              <a:buChar char="●"/>
            </a:pPr>
            <a:r>
              <a:rPr lang="es" sz="1600"/>
              <a:t>Es podrà atendre a un màxim de dos clients a la vegada en el vestidor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HIPÒTESIS CONSIDERADES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Només pot guardar la pila de roba 1 treballador a la vegada (i aquest portarà tota la roba de la pila en un sol viatge)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Només pot recollir la roba 1 treballador a la vegada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Suposem que guardar la roba a l’armari durarà entre 2 i 3 minuts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Suposem que recollir la roba a l’armari durarà entre 1 minut i 1 minut i mig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Només guardarem la roba a l’armari quan arribem al màxim de capacitat de la pila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Escenaris contemplats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9875"/>
            <a:ext cx="6104700" cy="341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Primer escenari: 2 treballadors i pila de roba amb capacitat de 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Segon escenari: 2 treballadors i pila de roba amb capacitat de 4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s"/>
              <a:t>Tercer escenari: 2 treballadors i pila de roba amb capacitat de 7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3529" r="57599" t="0"/>
          <a:stretch/>
        </p:blipFill>
        <p:spPr>
          <a:xfrm>
            <a:off x="7905075" y="353775"/>
            <a:ext cx="705600" cy="18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3529" r="57599" t="0"/>
          <a:stretch/>
        </p:blipFill>
        <p:spPr>
          <a:xfrm>
            <a:off x="7199475" y="967650"/>
            <a:ext cx="705600" cy="18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3529" r="57599" t="0"/>
          <a:stretch/>
        </p:blipFill>
        <p:spPr>
          <a:xfrm>
            <a:off x="6493875" y="353775"/>
            <a:ext cx="705600" cy="18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950" y="3057654"/>
            <a:ext cx="1659500" cy="16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Escenaris contemplats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9875"/>
            <a:ext cx="6104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Quart escenari: 3 treballadors i pila de roba amb capacitat de 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Cinquè escenari: 3 treballadors i pila de roba amb capacitat de 4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s"/>
              <a:t>Sisè escenari: 3 treballadors i pila de roba amb capacitat de 7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0" l="3529" r="57599" t="0"/>
          <a:stretch/>
        </p:blipFill>
        <p:spPr>
          <a:xfrm>
            <a:off x="7905075" y="353775"/>
            <a:ext cx="705600" cy="18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3529" r="57599" t="0"/>
          <a:stretch/>
        </p:blipFill>
        <p:spPr>
          <a:xfrm>
            <a:off x="7199475" y="967650"/>
            <a:ext cx="705600" cy="18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3529" r="57599" t="0"/>
          <a:stretch/>
        </p:blipFill>
        <p:spPr>
          <a:xfrm>
            <a:off x="6493875" y="353775"/>
            <a:ext cx="705600" cy="18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950" y="3057654"/>
            <a:ext cx="1659500" cy="16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VARIABLES O ESTADÍSTICS OBSERVATS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40948" l="34737" r="23252" t="16061"/>
          <a:stretch/>
        </p:blipFill>
        <p:spPr>
          <a:xfrm>
            <a:off x="311700" y="1606725"/>
            <a:ext cx="4125600" cy="25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4">
            <a:alphaModFix/>
          </a:blip>
          <a:srcRect b="40418" l="34613" r="23242" t="15681"/>
          <a:stretch/>
        </p:blipFill>
        <p:spPr>
          <a:xfrm>
            <a:off x="4706700" y="1606725"/>
            <a:ext cx="4125600" cy="25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VARIABLES O ESTADÍSTICS OBSERVATS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41132" l="34832" r="23492" t="16182"/>
          <a:stretch/>
        </p:blipFill>
        <p:spPr>
          <a:xfrm>
            <a:off x="311700" y="1605600"/>
            <a:ext cx="4125600" cy="25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b="41079" l="34665" r="23431" t="16236"/>
          <a:stretch/>
        </p:blipFill>
        <p:spPr>
          <a:xfrm>
            <a:off x="4706700" y="1605600"/>
            <a:ext cx="4125600" cy="25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VARIABLES O ESTADÍSTICS OBSERVATS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39968" l="34852" r="23372" t="15945"/>
          <a:stretch/>
        </p:blipFill>
        <p:spPr>
          <a:xfrm>
            <a:off x="311700" y="1605600"/>
            <a:ext cx="4126627" cy="25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4">
            <a:alphaModFix/>
          </a:blip>
          <a:srcRect b="41235" l="35079" r="23727" t="16411"/>
          <a:stretch/>
        </p:blipFill>
        <p:spPr>
          <a:xfrm>
            <a:off x="4706700" y="1605600"/>
            <a:ext cx="4125600" cy="25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CONCLUSIÓ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369400" cy="3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Augmentar el nombre de treballadors ens disminueix el temps d’espera mig en la cua del vestidor ¿Ens surt a compte econòmicament?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A més treballadors, més temps es troben aquest en estat IDLE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Com més </a:t>
            </a:r>
            <a:r>
              <a:rPr lang="es"/>
              <a:t>augmenta</a:t>
            </a:r>
            <a:r>
              <a:rPr lang="es"/>
              <a:t> el màxim de roba acumulada a la pila, veiem que en mitjana aumenta el temps que els treballadors </a:t>
            </a:r>
            <a:r>
              <a:rPr lang="es"/>
              <a:t>estan</a:t>
            </a:r>
            <a:r>
              <a:rPr lang="es"/>
              <a:t> en estat IDLE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MOLTES GRÀCIES!</a:t>
            </a:r>
            <a:endParaRPr/>
          </a:p>
        </p:txBody>
      </p:sp>
      <p:sp>
        <p:nvSpPr>
          <p:cNvPr id="177" name="Google Shape;177;p3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Agustí Conesa Gago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Enric Segura Sánchez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2" y="0"/>
            <a:ext cx="9320275" cy="6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9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ÍNDEX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Descripció del sistema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Entitats del model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Objectius del model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Hipòtesis considerades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Variables o estadístics observats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Escenaris Observats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➢"/>
            </a:pPr>
            <a:r>
              <a:rPr lang="es"/>
              <a:t>Conclusions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DESCRIPCIÓ DEL SISTEMA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36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ntrada i sortida d’una discoteca tenint en compte el procés de deixar i recollir  les pertinences al vestidor.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47542" l="19869" r="17489" t="16970"/>
          <a:stretch/>
        </p:blipFill>
        <p:spPr>
          <a:xfrm>
            <a:off x="473650" y="1946375"/>
            <a:ext cx="7940976" cy="253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28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DESCRIPCIÓ DEL SISTEMA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975" y="0"/>
            <a:ext cx="5946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DESCRIPCIÓ DEL SISTEMA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8925"/>
            <a:ext cx="73866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DESCRIPCIÓ DEL SISTEMA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63" y="1161775"/>
            <a:ext cx="661322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ENTITATS DEL MODEL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Els clients, els que volen entrar  a la discoteca.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Clients (VIP i NO VIP)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Clients estan un temps aleatori dins la discoteca</a:t>
            </a:r>
            <a:r>
              <a:rPr lang="es"/>
              <a:t> </a:t>
            </a:r>
            <a:r>
              <a:rPr lang="es"/>
              <a:t>(dependrà de si és VIP o NO VIP, i de l’hora en què arriba)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Treballadors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Peces de roba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OBJECTIUS DEL MODEL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4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</a:t>
            </a:r>
            <a:r>
              <a:rPr lang="es"/>
              <a:t>mprovar quina és la millor manera d’augmentar la fluïdesa de la discoteca tenint en compte la cua del vestidor per a deixar i recollir la roba.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428" r="0" t="0"/>
          <a:stretch/>
        </p:blipFill>
        <p:spPr>
          <a:xfrm>
            <a:off x="4572000" y="2079350"/>
            <a:ext cx="4572000" cy="26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79350"/>
            <a:ext cx="4572000" cy="26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HIPÒTESIS CONSIDERADES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Cadascun dels clients portarà roba per deixar al vestidor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A partir de les 5:00 am ja no arriba </a:t>
            </a:r>
            <a:r>
              <a:rPr lang="es" sz="1600"/>
              <a:t>ningú</a:t>
            </a:r>
            <a:r>
              <a:rPr lang="es" sz="1600"/>
              <a:t> a la discoteca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Els treballadors treballaran durant tota la simulació sense tenir en compte el temps de descans (o canvis de torn)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L’afluència de clients augmentarà fins a les 3:00 am i </a:t>
            </a:r>
            <a:r>
              <a:rPr lang="es" sz="1600"/>
              <a:t>després disminuirà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La freqüència de clients NO VIP és més gran que la de clients VIPs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Els clients que volen recollir la seva roba han de fer la mateixa cua de vestidor que els que la volen deixar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